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3" r:id="rId5"/>
    <p:sldId id="257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 Cura" initials="aC" lastIdx="1" clrIdx="0">
    <p:extLst>
      <p:ext uri="{19B8F6BF-5375-455C-9EA6-DF929625EA0E}">
        <p15:presenceInfo xmlns:p15="http://schemas.microsoft.com/office/powerpoint/2012/main" userId="ara C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66DB-42A4-477E-8CFF-8B85DD4BD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5DC8BB-A3A5-4F85-B1F0-E721EC757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939DC45-BBD1-47FB-A57E-989E829C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6EBB474-E300-4B79-BED8-73B9AF53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A3EA55D-0FBC-4A3E-A5E6-4A988F5F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28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3B58C-E63F-4031-958F-CECC27A9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534948F-1BA3-46C7-8516-B24E4364A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F23D2B9-F4C7-4997-85C2-7C45BC85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B4AE3B2-8C15-437F-ADB4-F3287627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228E45-B16B-4E66-97F9-4C40CE84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26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FB57A8-543D-4B82-8988-423949F3F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9205C70-D546-42BC-9595-58F869315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C443F5E-F53D-4C3E-859B-FF740559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A153FD6-4B6D-4E9D-9FBE-A33786E1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BD06E7F-6B6E-4698-8ECC-9DA53613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596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741EB-C152-4B65-B508-08977562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4DB4160-BB4B-4D48-9668-D60A8DA0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2D7D65A-BAF3-40D5-B767-BC8FEBED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63162F3-45BF-4291-9AD9-C92BE66B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E9F7ADC-1790-4BF1-B77A-3913020D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267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1B364-0821-4511-AA15-086B0B1F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3FF34F6-B1B7-43DA-8A04-9B4537651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CDEE16-33C7-4FFA-A9E5-D2B0A78F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ADE22F1-974B-4B7F-84ED-4FC0030B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9E9C43B-AE24-42EF-B109-934FD564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275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C1E20-46E4-49D8-8B6E-C9937A28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C72581-4E4D-4E66-93FA-7658FC30B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FFA5C76-FD14-4D37-AA47-69DE095A3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6279504-0A0B-489C-A34C-A0C116BB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E77C40F-8651-4DD8-A003-DA206412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5303D50-0514-46D3-B013-55EF0F53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697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B24C2-D9D8-45DB-9EC3-B6BF7E51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74C99BF-D4C6-47E1-AA33-40B76B984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9B25F51-FEC1-4426-A2F5-8929EA1BE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553F33B-BA97-4A70-84E9-7F91661D4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E7BF0F3-3121-45A7-A1FB-990ECBCAE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B4A18EB-2471-4C3E-B35F-72563259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31727A5-4349-40CD-872E-60980024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4F42849-9F55-4390-8782-ACAC919C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88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47E3D-A035-407C-A44A-1E10AD4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0F1E63C-EF12-4401-BFE0-7A980F51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7FBD2A4-FFC9-47FE-9279-5DD6B3C7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AAB30EE-7252-432D-9530-1D761AC1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673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911CFF8-B70F-43C9-B775-D64CAAAE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26FC217-03AC-4892-A957-877ADE3E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45E6E0A-5C26-4F24-BAD9-2FF22936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31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0C103-68F8-49D4-BBD6-F24C8DE0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DFC993D-33D5-4E08-9171-16B0E263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2DD79A2-C035-45B3-8565-316AD1A7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3AF9C78-A5D3-4907-87FE-706DAC19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D4AF2D8-5727-4C88-8F0B-C60173BA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21FD980-52AA-4CC1-8780-7747E153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244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C7284-0F7F-48E6-9E6E-D0DF234F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A45A54D-9607-48A3-B2FA-BD8C8A4C0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032E64F-5927-4875-8C8C-7AE91972D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FD34C2F-F679-428C-98CF-A80F390C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801BCCE-F0D5-40CE-B8F2-B6980DC7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02FC832-7F12-43F8-B2EA-71B7BDF3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514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9EAE284-388B-4813-81AB-6F75757F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EFEFD1A-26D4-4801-9E62-89479310B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8A268BC-1288-4771-A952-1916B1D62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AC8A-A2F4-4A18-B763-F41160325A17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E0D7D4A-6C38-4D37-A1A8-AE5962342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6186E4F-6FA7-46CB-BFFA-1038DF555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DEBA7-C833-4D60-9341-0400FCDDB5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877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e SciComPt">
            <a:extLst>
              <a:ext uri="{FF2B5EF4-FFF2-40B4-BE49-F238E27FC236}">
                <a16:creationId xmlns:a16="http://schemas.microsoft.com/office/drawing/2014/main" id="{1090B801-612B-4714-A3ED-349DA55E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2" y="138674"/>
            <a:ext cx="1082924" cy="10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051E645-7BD4-4C46-9901-E4A5B0C17A65}"/>
              </a:ext>
            </a:extLst>
          </p:cNvPr>
          <p:cNvSpPr txBox="1"/>
          <p:nvPr/>
        </p:nvSpPr>
        <p:spPr>
          <a:xfrm>
            <a:off x="1489168" y="337423"/>
            <a:ext cx="455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Linguagens e vozes para uma ciência acessível</a:t>
            </a:r>
          </a:p>
          <a:p>
            <a:r>
              <a:rPr lang="pt-PT" b="1" dirty="0"/>
              <a:t>8 a 10 de maio| 2024 | Braga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DD3249-1320-47CE-8D75-38BD9F19A749}"/>
              </a:ext>
            </a:extLst>
          </p:cNvPr>
          <p:cNvSpPr txBox="1"/>
          <p:nvPr/>
        </p:nvSpPr>
        <p:spPr>
          <a:xfrm>
            <a:off x="2066925" y="2197533"/>
            <a:ext cx="80581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3600" b="1" dirty="0"/>
              <a:t>Let's Rock - Um Podcast da Idade da Pedra: Comunicar a Pré-História</a:t>
            </a:r>
          </a:p>
          <a:p>
            <a:pPr algn="ctr"/>
            <a:endParaRPr lang="pt-PT" sz="3600" b="1" dirty="0"/>
          </a:p>
          <a:p>
            <a:pPr algn="ctr"/>
            <a:r>
              <a:rPr lang="pt-PT" sz="2000" b="1" dirty="0"/>
              <a:t>Sara Cura</a:t>
            </a:r>
          </a:p>
        </p:txBody>
      </p:sp>
      <p:pic>
        <p:nvPicPr>
          <p:cNvPr id="1026" name="Picture 2" descr="Home | Escola Superior de Comunicação Social">
            <a:extLst>
              <a:ext uri="{FF2B5EF4-FFF2-40B4-BE49-F238E27FC236}">
                <a16:creationId xmlns:a16="http://schemas.microsoft.com/office/drawing/2014/main" id="{14E77189-C296-4FEB-9AE8-B560321B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3" y="6107383"/>
            <a:ext cx="3186952" cy="61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E88CD79-B018-4FE6-AA08-2058FEA1C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473" y="5473415"/>
            <a:ext cx="1108891" cy="11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3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DFB806-EAAD-46CB-A8C4-535DF57F776F}"/>
              </a:ext>
            </a:extLst>
          </p:cNvPr>
          <p:cNvSpPr txBox="1"/>
          <p:nvPr/>
        </p:nvSpPr>
        <p:spPr>
          <a:xfrm>
            <a:off x="726141" y="1560027"/>
            <a:ext cx="888850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Melhorar o SEO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Utilizar bem as #hashtags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Consistência e melhor utilização das redes sociais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Produzir pequenos vídeos para divulgação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Considerar alternar com outro formato: episódios curtos narrativos entre as entrevistas mais longas?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Fazer um website onde tenha tudo alojado incluindo as transcrições</a:t>
            </a:r>
            <a:endParaRPr lang="pt-PT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AFE990-25E3-40B7-8779-FA55D7484D48}"/>
              </a:ext>
            </a:extLst>
          </p:cNvPr>
          <p:cNvSpPr txBox="1"/>
          <p:nvPr/>
        </p:nvSpPr>
        <p:spPr>
          <a:xfrm>
            <a:off x="726141" y="363071"/>
            <a:ext cx="363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Algumas ideias…</a:t>
            </a:r>
          </a:p>
        </p:txBody>
      </p:sp>
    </p:spTree>
    <p:extLst>
      <p:ext uri="{BB962C8B-B14F-4D97-AF65-F5344CB8AC3E}">
        <p14:creationId xmlns:p14="http://schemas.microsoft.com/office/powerpoint/2010/main" val="248466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544EDC7-8250-44D1-BF96-C5AF5C77A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" b="6147"/>
          <a:stretch/>
        </p:blipFill>
        <p:spPr>
          <a:xfrm>
            <a:off x="161364" y="178729"/>
            <a:ext cx="7772399" cy="42856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396684-4D8F-4873-AAB6-6DA7B39E0A95}"/>
              </a:ext>
            </a:extLst>
          </p:cNvPr>
          <p:cNvSpPr txBox="1"/>
          <p:nvPr/>
        </p:nvSpPr>
        <p:spPr>
          <a:xfrm>
            <a:off x="8243048" y="178729"/>
            <a:ext cx="24730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15 episódios</a:t>
            </a:r>
          </a:p>
          <a:p>
            <a:endParaRPr lang="pt-PT" sz="2400" b="1" dirty="0"/>
          </a:p>
          <a:p>
            <a:r>
              <a:rPr lang="pt-PT" sz="2400" b="1" dirty="0"/>
              <a:t>1741 reproduções</a:t>
            </a:r>
          </a:p>
          <a:p>
            <a:r>
              <a:rPr lang="pt-PT" sz="2400" b="1" dirty="0"/>
              <a:t>229 seguidores</a:t>
            </a:r>
          </a:p>
          <a:p>
            <a:endParaRPr lang="pt-PT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79B504-F438-429C-A4C7-865F1A12CB3C}"/>
              </a:ext>
            </a:extLst>
          </p:cNvPr>
          <p:cNvSpPr txBox="1"/>
          <p:nvPr/>
        </p:nvSpPr>
        <p:spPr>
          <a:xfrm>
            <a:off x="426944" y="4814048"/>
            <a:ext cx="112047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Temas:</a:t>
            </a:r>
          </a:p>
          <a:p>
            <a:r>
              <a:rPr lang="pt-PT" b="1" dirty="0"/>
              <a:t>• Investigação específica em Pré-História de cada entrevistada/o: Arte Paleolítica, Geoarqueologia, Zooarqueologia, Museologia, Arqueologia Experimental, </a:t>
            </a:r>
            <a:r>
              <a:rPr lang="pt-PT" b="1" dirty="0" err="1"/>
              <a:t>Bio-Arqueologia</a:t>
            </a:r>
            <a:r>
              <a:rPr lang="pt-PT" b="1" dirty="0"/>
              <a:t>, entre outros.</a:t>
            </a:r>
          </a:p>
          <a:p>
            <a:r>
              <a:rPr lang="pt-PT" b="1" dirty="0"/>
              <a:t>• Desenvolvimento das carreiras científicas: sucessos, dificuldades e estratégias</a:t>
            </a:r>
          </a:p>
          <a:p>
            <a:r>
              <a:rPr lang="pt-PT" b="1" dirty="0"/>
              <a:t>• Relevância da Comunicação de Ciência em Pré-História</a:t>
            </a:r>
          </a:p>
        </p:txBody>
      </p:sp>
    </p:spTree>
    <p:extLst>
      <p:ext uri="{BB962C8B-B14F-4D97-AF65-F5344CB8AC3E}">
        <p14:creationId xmlns:p14="http://schemas.microsoft.com/office/powerpoint/2010/main" val="126418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584E39-9C11-429E-85F4-D45902886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9" t="11943" r="15846" b="6449"/>
          <a:stretch/>
        </p:blipFill>
        <p:spPr>
          <a:xfrm>
            <a:off x="215154" y="349624"/>
            <a:ext cx="8885176" cy="587636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BE3B69-B16D-45C4-9009-356732B698E3}"/>
              </a:ext>
            </a:extLst>
          </p:cNvPr>
          <p:cNvSpPr txBox="1"/>
          <p:nvPr/>
        </p:nvSpPr>
        <p:spPr>
          <a:xfrm flipH="1">
            <a:off x="9351081" y="591671"/>
            <a:ext cx="2625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1957 reproduções</a:t>
            </a:r>
          </a:p>
          <a:p>
            <a:r>
              <a:rPr lang="pt-PT" sz="2400" b="1" dirty="0"/>
              <a:t>Portugal</a:t>
            </a:r>
          </a:p>
          <a:p>
            <a:r>
              <a:rPr lang="pt-PT" sz="2400" b="1" dirty="0"/>
              <a:t>Brasil</a:t>
            </a:r>
          </a:p>
          <a:p>
            <a:r>
              <a:rPr lang="pt-PT" sz="2400" b="1" dirty="0"/>
              <a:t>Espanha</a:t>
            </a:r>
          </a:p>
        </p:txBody>
      </p:sp>
    </p:spTree>
    <p:extLst>
      <p:ext uri="{BB962C8B-B14F-4D97-AF65-F5344CB8AC3E}">
        <p14:creationId xmlns:p14="http://schemas.microsoft.com/office/powerpoint/2010/main" val="176895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EA0424-8C72-4360-9FA3-2C3881E68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7" b="6462"/>
          <a:stretch/>
        </p:blipFill>
        <p:spPr>
          <a:xfrm>
            <a:off x="0" y="175649"/>
            <a:ext cx="12192000" cy="60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4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026EBB7-B383-46E2-ABAA-410F79D6E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7" r="1838" b="6864"/>
          <a:stretch/>
        </p:blipFill>
        <p:spPr>
          <a:xfrm>
            <a:off x="224118" y="322730"/>
            <a:ext cx="11967882" cy="60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3FBE59-8BB5-4AE7-8BC1-73243DAE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1"/>
          <a:stretch/>
        </p:blipFill>
        <p:spPr>
          <a:xfrm>
            <a:off x="0" y="377354"/>
            <a:ext cx="12192000" cy="61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6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7039A1-A4B1-434C-B18B-1B7C5926D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38" y="537883"/>
            <a:ext cx="2359959" cy="52443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77B14D-C37D-4744-95FF-8CFE09927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22" y="282388"/>
            <a:ext cx="5230557" cy="361725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5BD7ED2-9DBA-4B2D-B2BF-A9C5A04D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982" y="4023562"/>
            <a:ext cx="6950635" cy="25520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5274355-2E76-4B04-ACCA-263A33A6E43E}"/>
              </a:ext>
            </a:extLst>
          </p:cNvPr>
          <p:cNvSpPr txBox="1"/>
          <p:nvPr/>
        </p:nvSpPr>
        <p:spPr>
          <a:xfrm>
            <a:off x="4306982" y="5034238"/>
            <a:ext cx="7062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Prémios de Reconhecimento de Atividades com relevância na comunidade</a:t>
            </a:r>
          </a:p>
          <a:p>
            <a:pPr algn="ctr"/>
            <a:r>
              <a:rPr lang="pt-PT" b="1" dirty="0">
                <a:solidFill>
                  <a:schemeClr val="bg1"/>
                </a:solidFill>
                <a:latin typeface="Lato" panose="020F0502020204030203" pitchFamily="34" charset="0"/>
              </a:rPr>
              <a:t>Diploma de Mérito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1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9A8115-2657-4303-97DC-D459F0A51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0" t="10765" r="31618" b="20574"/>
          <a:stretch/>
        </p:blipFill>
        <p:spPr>
          <a:xfrm>
            <a:off x="183774" y="167342"/>
            <a:ext cx="4409011" cy="28006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996D03-0C7E-424D-9085-09C72633B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3" t="14149" r="11618" b="10586"/>
          <a:stretch/>
        </p:blipFill>
        <p:spPr>
          <a:xfrm>
            <a:off x="6293224" y="3497047"/>
            <a:ext cx="5553635" cy="30185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A16ED6D-4AED-4D2D-8607-A3F90DF747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81" t="21751" r="47414" b="18945"/>
          <a:stretch/>
        </p:blipFill>
        <p:spPr>
          <a:xfrm>
            <a:off x="2245658" y="3497047"/>
            <a:ext cx="3186755" cy="318097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2513418-7608-4E5B-B8D1-43E1F87427A9}"/>
              </a:ext>
            </a:extLst>
          </p:cNvPr>
          <p:cNvSpPr txBox="1"/>
          <p:nvPr/>
        </p:nvSpPr>
        <p:spPr>
          <a:xfrm>
            <a:off x="580449" y="4500005"/>
            <a:ext cx="11993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/>
              <a:t>Linkedin</a:t>
            </a:r>
            <a:endParaRPr lang="pt-PT" b="1" dirty="0"/>
          </a:p>
          <a:p>
            <a:r>
              <a:rPr lang="pt-PT" b="1" dirty="0"/>
              <a:t>Instagram</a:t>
            </a:r>
          </a:p>
          <a:p>
            <a:r>
              <a:rPr lang="pt-PT" b="1" dirty="0"/>
              <a:t>Facebook</a:t>
            </a:r>
          </a:p>
          <a:p>
            <a:r>
              <a:rPr lang="pt-PT" b="1" dirty="0" err="1"/>
              <a:t>Mailchimp</a:t>
            </a:r>
            <a:endParaRPr lang="pt-PT" b="1" dirty="0"/>
          </a:p>
          <a:p>
            <a:r>
              <a:rPr lang="pt-PT" b="1" dirty="0" err="1"/>
              <a:t>PopCasts</a:t>
            </a:r>
            <a:endParaRPr lang="pt-PT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58417F8-21BC-4C2C-8156-7A05D67093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61" r="1507" b="16864"/>
          <a:stretch/>
        </p:blipFill>
        <p:spPr>
          <a:xfrm>
            <a:off x="4775725" y="179977"/>
            <a:ext cx="7326630" cy="30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AD8EF6A-DBCF-4F2E-A035-01CE9A169A97}"/>
              </a:ext>
            </a:extLst>
          </p:cNvPr>
          <p:cNvSpPr txBox="1"/>
          <p:nvPr/>
        </p:nvSpPr>
        <p:spPr>
          <a:xfrm>
            <a:off x="389965" y="1317812"/>
            <a:ext cx="8185254" cy="4243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interesse pelo tema?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tema é bastante específico, mas os números mostram que existe uma comunidade.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Conteúdos muito técnicos?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Episódios muito técnicos tiveram bons números e comentários elogiosos de ouvintes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Episódios demasiado longos?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Alguns episódios mais longos (1 hora) têm mais ouvintes.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Fraca estratégia de divulgação?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Demasiada dispersão.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que se esgota rapidamente?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 entrevistas longas pode ser cansativo.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F7F9F1-1DC3-4177-9FE0-6A15DE197636}"/>
              </a:ext>
            </a:extLst>
          </p:cNvPr>
          <p:cNvSpPr txBox="1"/>
          <p:nvPr/>
        </p:nvSpPr>
        <p:spPr>
          <a:xfrm>
            <a:off x="389965" y="342932"/>
            <a:ext cx="7261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/>
              <a:t>É possível crescer?</a:t>
            </a:r>
          </a:p>
        </p:txBody>
      </p:sp>
    </p:spTree>
    <p:extLst>
      <p:ext uri="{BB962C8B-B14F-4D97-AF65-F5344CB8AC3E}">
        <p14:creationId xmlns:p14="http://schemas.microsoft.com/office/powerpoint/2010/main" val="4056876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232</Words>
  <Application>Microsoft Office PowerPoint</Application>
  <PresentationFormat>Ecrã Panorâmico</PresentationFormat>
  <Paragraphs>43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ara Cura</dc:creator>
  <cp:lastModifiedBy>ESCS | GABEST</cp:lastModifiedBy>
  <cp:revision>36</cp:revision>
  <dcterms:created xsi:type="dcterms:W3CDTF">2024-04-24T12:42:38Z</dcterms:created>
  <dcterms:modified xsi:type="dcterms:W3CDTF">2024-05-07T11:45:19Z</dcterms:modified>
</cp:coreProperties>
</file>